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50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6A027-222E-45AB-9110-75A89B53B9D5}" type="datetimeFigureOut">
              <a:rPr lang="en-US" smtClean="0"/>
              <a:t>1/21/2016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7536B-D77F-4CBD-A8F2-D4D289BB16F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9445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6A027-222E-45AB-9110-75A89B53B9D5}" type="datetimeFigureOut">
              <a:rPr lang="en-US" smtClean="0"/>
              <a:t>1/21/2016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7536B-D77F-4CBD-A8F2-D4D289BB16F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8875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6A027-222E-45AB-9110-75A89B53B9D5}" type="datetimeFigureOut">
              <a:rPr lang="en-US" smtClean="0"/>
              <a:t>1/21/2016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7536B-D77F-4CBD-A8F2-D4D289BB16F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5319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6A027-222E-45AB-9110-75A89B53B9D5}" type="datetimeFigureOut">
              <a:rPr lang="en-US" smtClean="0"/>
              <a:t>1/21/2016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7536B-D77F-4CBD-A8F2-D4D289BB16F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09982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6A027-222E-45AB-9110-75A89B53B9D5}" type="datetimeFigureOut">
              <a:rPr lang="en-US" smtClean="0"/>
              <a:t>1/21/2016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7536B-D77F-4CBD-A8F2-D4D289BB16F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370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6A027-222E-45AB-9110-75A89B53B9D5}" type="datetimeFigureOut">
              <a:rPr lang="en-US" smtClean="0"/>
              <a:t>1/21/2016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7536B-D77F-4CBD-A8F2-D4D289BB16F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4045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6A027-222E-45AB-9110-75A89B53B9D5}" type="datetimeFigureOut">
              <a:rPr lang="en-US" smtClean="0"/>
              <a:t>1/21/2016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7536B-D77F-4CBD-A8F2-D4D289BB16F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4537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6A027-222E-45AB-9110-75A89B53B9D5}" type="datetimeFigureOut">
              <a:rPr lang="en-US" smtClean="0"/>
              <a:t>1/21/2016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7536B-D77F-4CBD-A8F2-D4D289BB16F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89081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6A027-222E-45AB-9110-75A89B53B9D5}" type="datetimeFigureOut">
              <a:rPr lang="en-US" smtClean="0"/>
              <a:t>1/21/2016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7536B-D77F-4CBD-A8F2-D4D289BB16F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8408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6A027-222E-45AB-9110-75A89B53B9D5}" type="datetimeFigureOut">
              <a:rPr lang="en-US" smtClean="0"/>
              <a:t>1/21/2016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7536B-D77F-4CBD-A8F2-D4D289BB16F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4030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6A027-222E-45AB-9110-75A89B53B9D5}" type="datetimeFigureOut">
              <a:rPr lang="en-US" smtClean="0"/>
              <a:t>1/21/2016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7536B-D77F-4CBD-A8F2-D4D289BB16F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5866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96A027-222E-45AB-9110-75A89B53B9D5}" type="datetimeFigureOut">
              <a:rPr lang="en-US" smtClean="0"/>
              <a:t>1/21/2016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67536B-D77F-4CBD-A8F2-D4D289BB16F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0459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614" r="871"/>
          <a:stretch/>
        </p:blipFill>
        <p:spPr>
          <a:xfrm>
            <a:off x="0" y="1"/>
            <a:ext cx="4219575" cy="68579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95775" y="457200"/>
            <a:ext cx="772477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fr-FR" sz="2800" dirty="0" smtClean="0">
                <a:latin typeface="Britannic Bold" panose="020B0903060703020204" pitchFamily="34" charset="0"/>
              </a:rPr>
              <a:t>C’est quand, ton anniversaire?</a:t>
            </a:r>
          </a:p>
          <a:p>
            <a:pPr marL="342900" indent="-342900">
              <a:buAutoNum type="arabicPeriod"/>
            </a:pPr>
            <a:endParaRPr lang="fr-FR" sz="4800" dirty="0" smtClean="0">
              <a:latin typeface="Britannic Bold" panose="020B0903060703020204" pitchFamily="34" charset="0"/>
            </a:endParaRPr>
          </a:p>
          <a:p>
            <a:pPr marL="342900" indent="-342900">
              <a:buAutoNum type="arabicPeriod"/>
            </a:pPr>
            <a:r>
              <a:rPr lang="fr-FR" sz="2800" dirty="0" smtClean="0">
                <a:latin typeface="Britannic Bold" panose="020B0903060703020204" pitchFamily="34" charset="0"/>
              </a:rPr>
              <a:t>Quelle est la date aujourd’hui?</a:t>
            </a:r>
          </a:p>
          <a:p>
            <a:pPr marL="342900" indent="-342900">
              <a:buAutoNum type="arabicPeriod"/>
            </a:pPr>
            <a:endParaRPr lang="fr-FR" sz="4800" dirty="0" smtClean="0">
              <a:latin typeface="Britannic Bold" panose="020B0903060703020204" pitchFamily="34" charset="0"/>
            </a:endParaRPr>
          </a:p>
          <a:p>
            <a:pPr marL="342900" indent="-342900">
              <a:buAutoNum type="arabicPeriod"/>
            </a:pPr>
            <a:r>
              <a:rPr lang="fr-FR" sz="2800" dirty="0" smtClean="0">
                <a:latin typeface="Britannic Bold" panose="020B0903060703020204" pitchFamily="34" charset="0"/>
              </a:rPr>
              <a:t>C’est quand le Jour d’Independence américain?</a:t>
            </a:r>
          </a:p>
          <a:p>
            <a:pPr marL="342900" indent="-342900">
              <a:buAutoNum type="arabicPeriod"/>
            </a:pPr>
            <a:endParaRPr lang="fr-FR" sz="4800" dirty="0" smtClean="0">
              <a:latin typeface="Britannic Bold" panose="020B0903060703020204" pitchFamily="34" charset="0"/>
            </a:endParaRPr>
          </a:p>
          <a:p>
            <a:pPr marL="342900" indent="-342900">
              <a:buAutoNum type="arabicPeriod"/>
            </a:pPr>
            <a:r>
              <a:rPr lang="fr-FR" sz="2800" dirty="0" smtClean="0">
                <a:latin typeface="Britannic Bold" panose="020B0903060703020204" pitchFamily="34" charset="0"/>
              </a:rPr>
              <a:t>Quel est ton mois préféré?</a:t>
            </a:r>
          </a:p>
          <a:p>
            <a:pPr marL="342900" indent="-342900">
              <a:buAutoNum type="arabicPeriod"/>
            </a:pPr>
            <a:endParaRPr lang="fr-FR" sz="4800" dirty="0" smtClean="0">
              <a:latin typeface="Britannic Bold" panose="020B0903060703020204" pitchFamily="34" charset="0"/>
            </a:endParaRPr>
          </a:p>
          <a:p>
            <a:pPr marL="342900" indent="-342900">
              <a:buAutoNum type="arabicPeriod"/>
            </a:pPr>
            <a:r>
              <a:rPr lang="fr-FR" sz="2800" dirty="0" smtClean="0">
                <a:latin typeface="Britannic Bold" panose="020B0903060703020204" pitchFamily="34" charset="0"/>
              </a:rPr>
              <a:t>Quel est ta saison préférée?</a:t>
            </a:r>
            <a:endParaRPr lang="fr-FR" sz="28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48767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Britannic Bold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2016-01-21T14:32:53Z</dcterms:created>
  <dcterms:modified xsi:type="dcterms:W3CDTF">2016-01-21T14:33:11Z</dcterms:modified>
</cp:coreProperties>
</file>